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8"/>
  </p:notesMasterIdLst>
  <p:handoutMasterIdLst>
    <p:handoutMasterId r:id="rId9"/>
  </p:handoutMasterIdLst>
  <p:sldIdLst>
    <p:sldId id="265" r:id="rId5"/>
    <p:sldId id="260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09864F"/>
    <a:srgbClr val="0081B7"/>
    <a:srgbClr val="009FC3"/>
    <a:srgbClr val="F6A3B1"/>
    <a:srgbClr val="000000"/>
    <a:srgbClr val="0C3961"/>
    <a:srgbClr val="0B3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734" autoAdjust="0"/>
    <p:restoredTop sz="94767" autoAdjust="0"/>
  </p:normalViewPr>
  <p:slideViewPr>
    <p:cSldViewPr snapToGrid="0" snapToObjects="1">
      <p:cViewPr varScale="1">
        <p:scale>
          <a:sx n="147" d="100"/>
          <a:sy n="147" d="100"/>
        </p:scale>
        <p:origin x="82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5056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3320-EBED-9647-8C14-FAF4A8BD7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665B-2890-A548-BC88-67323F4DA41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023D-D3DB-DF42-9F52-1BF174F1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 AM Title page-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32707" y="415937"/>
            <a:ext cx="8278586" cy="2744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/>
          <a:stretch/>
        </p:blipFill>
        <p:spPr>
          <a:xfrm>
            <a:off x="432706" y="3160884"/>
            <a:ext cx="8287401" cy="163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43" cy="5143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1522" y="4487751"/>
            <a:ext cx="8278586" cy="280192"/>
          </a:xfrm>
          <a:prstGeom prst="rect">
            <a:avLst/>
          </a:prstGeom>
          <a:solidFill>
            <a:srgbClr val="009F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36" y="4516192"/>
            <a:ext cx="3615069" cy="25175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32278" y="415937"/>
            <a:ext cx="8278586" cy="43520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63579" y="1478927"/>
            <a:ext cx="6392779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243137" y="-473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440501" y="627905"/>
            <a:ext cx="8279606" cy="7812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 hasCustomPrompt="1"/>
          </p:nvPr>
        </p:nvSpPr>
        <p:spPr>
          <a:xfrm>
            <a:off x="2190750" y="1618557"/>
            <a:ext cx="4760913" cy="1348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 and speaker info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1" hasCustomPrompt="1"/>
          </p:nvPr>
        </p:nvSpPr>
        <p:spPr>
          <a:xfrm>
            <a:off x="2179511" y="2790995"/>
            <a:ext cx="4760913" cy="176213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81B7"/>
                </a:solidFill>
              </a:defRPr>
            </a:lvl1pPr>
          </a:lstStyle>
          <a:p>
            <a:r>
              <a:rPr lang="en-US" sz="900" b="1" dirty="0">
                <a:solidFill>
                  <a:srgbClr val="FF0000"/>
                </a:solidFill>
              </a:rPr>
              <a:t>Do not place content below here!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03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10649"/>
            <a:ext cx="9144000" cy="280192"/>
          </a:xfrm>
          <a:prstGeom prst="rect">
            <a:avLst/>
          </a:prstGeom>
          <a:solidFill>
            <a:srgbClr val="009F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36" y="4724870"/>
            <a:ext cx="3615069" cy="251751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8640" y="1041082"/>
            <a:ext cx="8015923" cy="3445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246888"/>
            <a:ext cx="8279606" cy="5691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553230" y="4272245"/>
            <a:ext cx="3825875" cy="214313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81B7"/>
                </a:solidFill>
              </a:defRPr>
            </a:lvl1pPr>
          </a:lstStyle>
          <a:p>
            <a:r>
              <a:rPr lang="en-US" sz="900" b="1" dirty="0">
                <a:solidFill>
                  <a:srgbClr val="FF0000"/>
                </a:solidFill>
              </a:rPr>
              <a:t>Do not place content below here!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467"/>
            <a:ext cx="9144000" cy="157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04C8CE-0EF3-124D-9CA0-0006026213D5}"/>
              </a:ext>
            </a:extLst>
          </p:cNvPr>
          <p:cNvSpPr txBox="1"/>
          <p:nvPr userDrawn="1"/>
        </p:nvSpPr>
        <p:spPr>
          <a:xfrm>
            <a:off x="7741085" y="4711568"/>
            <a:ext cx="1252603" cy="28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7B085D-0859-6944-920D-F743DB0B7917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06888" y="319414"/>
            <a:ext cx="8511435" cy="4553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14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381610"/>
            <a:ext cx="8279606" cy="9233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56260" y="1304970"/>
            <a:ext cx="8031480" cy="33171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2984500" y="4437953"/>
            <a:ext cx="3143250" cy="184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sz="900" b="1" dirty="0">
                <a:solidFill>
                  <a:srgbClr val="FF0000"/>
                </a:solidFill>
              </a:rPr>
              <a:t>Do not place content below here!</a:t>
            </a:r>
          </a:p>
        </p:txBody>
      </p:sp>
    </p:spTree>
    <p:extLst>
      <p:ext uri="{BB962C8B-B14F-4D97-AF65-F5344CB8AC3E}">
        <p14:creationId xmlns:p14="http://schemas.microsoft.com/office/powerpoint/2010/main" val="179264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4550" y="253095"/>
            <a:ext cx="8351403" cy="83255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986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403" y="1200150"/>
            <a:ext cx="8285883" cy="36153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buClrTx/>
              <a:defRPr>
                <a:solidFill>
                  <a:srgbClr val="141313"/>
                </a:solidFill>
              </a:defRPr>
            </a:lvl3pPr>
            <a:lvl4pPr>
              <a:buClrTx/>
              <a:defRPr>
                <a:solidFill>
                  <a:srgbClr val="141313"/>
                </a:solidFill>
              </a:defRPr>
            </a:lvl4pPr>
            <a:lvl5pPr>
              <a:buClrTx/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3C536-2C15-A047-B7D8-6BC46487F11D}"/>
              </a:ext>
            </a:extLst>
          </p:cNvPr>
          <p:cNvSpPr txBox="1"/>
          <p:nvPr userDrawn="1"/>
        </p:nvSpPr>
        <p:spPr>
          <a:xfrm>
            <a:off x="7741085" y="4711568"/>
            <a:ext cx="1252603" cy="28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7B085D-0859-6944-920D-F743DB0B7917}" type="slidenum">
              <a:rPr lang="en-US" sz="1200" smtClean="0">
                <a:solidFill>
                  <a:srgbClr val="141313"/>
                </a:solidFill>
              </a:rPr>
              <a:t>‹#›</a:t>
            </a:fld>
            <a:endParaRPr lang="en-US" sz="120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8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76791"/>
            <a:ext cx="8279606" cy="9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372791"/>
            <a:ext cx="827960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DBAB-A699-254C-B4A6-CC1CE0E4512D}"/>
              </a:ext>
            </a:extLst>
          </p:cNvPr>
          <p:cNvSpPr txBox="1"/>
          <p:nvPr userDrawn="1"/>
        </p:nvSpPr>
        <p:spPr>
          <a:xfrm>
            <a:off x="7741085" y="4711568"/>
            <a:ext cx="1252603" cy="28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7B085D-0859-6944-920D-F743DB0B7917}" type="slidenum">
              <a:rPr lang="en-US" sz="1200" smtClean="0">
                <a:solidFill>
                  <a:srgbClr val="0081B7"/>
                </a:solidFill>
              </a:rPr>
              <a:t>‹#›</a:t>
            </a:fld>
            <a:endParaRPr lang="en-US" sz="1200" dirty="0">
              <a:solidFill>
                <a:srgbClr val="0081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3" r:id="rId1"/>
    <p:sldLayoutId id="2147493469" r:id="rId2"/>
    <p:sldLayoutId id="2147493470" r:id="rId3"/>
    <p:sldLayoutId id="2147493471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2800" b="0" i="0" kern="1200">
          <a:solidFill>
            <a:srgbClr val="09864F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5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accent1">
              <a:lumMod val="75000"/>
            </a:schemeClr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Here</a:t>
            </a:r>
          </a:p>
        </p:txBody>
      </p:sp>
      <p:sp>
        <p:nvSpPr>
          <p:cNvPr id="5" name="Subtitle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Subhead and/or Speaker info</a:t>
            </a:r>
          </a:p>
        </p:txBody>
      </p:sp>
    </p:spTree>
    <p:extLst>
      <p:ext uri="{BB962C8B-B14F-4D97-AF65-F5344CB8AC3E}">
        <p14:creationId xmlns:p14="http://schemas.microsoft.com/office/powerpoint/2010/main" val="4582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53230" y="4379401"/>
            <a:ext cx="3825875" cy="214313"/>
          </a:xfrm>
        </p:spPr>
        <p:txBody>
          <a:bodyPr>
            <a:normAutofit fontScale="47500" lnSpcReduction="20000"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3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0">
      <a:dk1>
        <a:srgbClr val="000000"/>
      </a:dk1>
      <a:lt1>
        <a:srgbClr val="FFFFFF"/>
      </a:lt1>
      <a:dk2>
        <a:srgbClr val="009EC3"/>
      </a:dk2>
      <a:lt2>
        <a:srgbClr val="EEECE1"/>
      </a:lt2>
      <a:accent1>
        <a:srgbClr val="F17FA4"/>
      </a:accent1>
      <a:accent2>
        <a:srgbClr val="CCEBF3"/>
      </a:accent2>
      <a:accent3>
        <a:srgbClr val="CCD779"/>
      </a:accent3>
      <a:accent4>
        <a:srgbClr val="07854F"/>
      </a:accent4>
      <a:accent5>
        <a:srgbClr val="4BACC6"/>
      </a:accent5>
      <a:accent6>
        <a:srgbClr val="F79646"/>
      </a:accent6>
      <a:hlink>
        <a:srgbClr val="0070C0"/>
      </a:hlink>
      <a:folHlink>
        <a:srgbClr val="EAEBF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834</TotalTime>
  <Words>25</Words>
  <Application>Microsoft Office PowerPoint</Application>
  <PresentationFormat>On-screen Show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Title Slide Here</vt:lpstr>
      <vt:lpstr>Title Slide Here</vt:lpstr>
      <vt:lpstr>Slide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Becca Isakower</cp:lastModifiedBy>
  <cp:revision>97</cp:revision>
  <cp:lastPrinted>2018-01-31T21:33:45Z</cp:lastPrinted>
  <dcterms:created xsi:type="dcterms:W3CDTF">2010-04-12T23:12:02Z</dcterms:created>
  <dcterms:modified xsi:type="dcterms:W3CDTF">2018-08-28T11:40:23Z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