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docProps/core.xml" ContentType="application/vnd.openxmlformats-package.core-properties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93455" r:id="rId4"/>
  </p:sldMasterIdLst>
  <p:notesMasterIdLst>
    <p:notesMasterId r:id="rId10"/>
  </p:notesMasterIdLst>
  <p:handoutMasterIdLst>
    <p:handoutMasterId r:id="rId11"/>
  </p:handoutMasterIdLst>
  <p:sldIdLst>
    <p:sldId id="260" r:id="rId5"/>
    <p:sldId id="264" r:id="rId6"/>
    <p:sldId id="261" r:id="rId7"/>
    <p:sldId id="262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46DB6"/>
    <a:srgbClr val="F64021"/>
    <a:srgbClr val="69B198"/>
    <a:srgbClr val="FC883A"/>
    <a:srgbClr val="0C3961"/>
    <a:srgbClr val="000000"/>
    <a:srgbClr val="141313"/>
    <a:srgbClr val="0B3681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2881" autoAdjust="0"/>
    <p:restoredTop sz="94690" autoAdjust="0"/>
  </p:normalViewPr>
  <p:slideViewPr>
    <p:cSldViewPr snapToGrid="0" snapToObjects="1">
      <p:cViewPr varScale="1">
        <p:scale>
          <a:sx n="100" d="100"/>
          <a:sy n="100" d="100"/>
        </p:scale>
        <p:origin x="-176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4400" y="2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9024-64D9-2B43-850D-FCDFE74C28C2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3D2DB-0056-C24C-BD4E-52A91B6C4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9148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45022-4D3E-E343-A42F-57281F737864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4D5A4-4A75-C649-B88F-47AB922EC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79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36" y="0"/>
            <a:ext cx="9137364" cy="51434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780" y="425878"/>
            <a:ext cx="8980649" cy="941147"/>
          </a:xfrm>
        </p:spPr>
        <p:txBody>
          <a:bodyPr>
            <a:normAutofit/>
          </a:bodyPr>
          <a:lstStyle>
            <a:lvl1pPr algn="ctr">
              <a:defRPr sz="2800" b="1" i="0">
                <a:solidFill>
                  <a:srgbClr val="346DB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780" y="1460393"/>
            <a:ext cx="8980648" cy="90581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rgbClr val="346DB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and speaker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209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18" y="0"/>
            <a:ext cx="9137364" cy="51434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780" y="425878"/>
            <a:ext cx="8980649" cy="941147"/>
          </a:xfrm>
        </p:spPr>
        <p:txBody>
          <a:bodyPr>
            <a:normAutofit/>
          </a:bodyPr>
          <a:lstStyle>
            <a:lvl1pPr algn="ctr">
              <a:defRPr sz="2800" b="1" i="0">
                <a:solidFill>
                  <a:srgbClr val="346DB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780" y="1460393"/>
            <a:ext cx="8980648" cy="90581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rgbClr val="346DB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and speaker info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18" y="0"/>
            <a:ext cx="9137364" cy="51434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0143" y="4558"/>
            <a:ext cx="8843714" cy="7435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4834" y="989734"/>
            <a:ext cx="8774332" cy="335366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13183" y="4508685"/>
            <a:ext cx="6582228" cy="3231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5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American College of Toxicology  </a:t>
            </a:r>
            <a:r>
              <a:rPr lang="en-US" sz="12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• </a:t>
            </a:r>
            <a:r>
              <a:rPr lang="en-US" sz="14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38th Annual Meeting  •  November 5−8, 2017 </a:t>
            </a:r>
            <a:endParaRPr lang="en-US" sz="1200" b="1" i="0" spc="50" baseline="0" dirty="0">
              <a:solidFill>
                <a:srgbClr val="346DB6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64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Slid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18" y="0"/>
            <a:ext cx="9137364" cy="51434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0143" y="4558"/>
            <a:ext cx="8843714" cy="7435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4834" y="989734"/>
            <a:ext cx="8774332" cy="335366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3183" y="4508685"/>
            <a:ext cx="6582228" cy="3231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5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American College of Toxicology  </a:t>
            </a:r>
            <a:r>
              <a:rPr lang="en-US" sz="12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• </a:t>
            </a:r>
            <a:r>
              <a:rPr lang="en-US" sz="14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38th Annual Meeting  •  November 5−8, 2017 </a:t>
            </a:r>
            <a:endParaRPr lang="en-US" sz="1200" b="1" i="0" spc="50" baseline="0" dirty="0">
              <a:solidFill>
                <a:srgbClr val="346DB6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18" y="0"/>
            <a:ext cx="9137364" cy="51434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4550" y="253095"/>
            <a:ext cx="8351403" cy="83255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403" y="1200150"/>
            <a:ext cx="8285883" cy="290079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13183" y="4508685"/>
            <a:ext cx="6582228" cy="3231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5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American College of Toxicology  </a:t>
            </a:r>
            <a:r>
              <a:rPr lang="en-US" sz="12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• </a:t>
            </a:r>
            <a:r>
              <a:rPr lang="en-US" sz="14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38th Annual Meeting  •  November 5−8, 2017 </a:t>
            </a:r>
            <a:endParaRPr lang="en-US" sz="1200" b="1" i="0" spc="50" baseline="0" dirty="0">
              <a:solidFill>
                <a:srgbClr val="346DB6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388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18" y="0"/>
            <a:ext cx="9137364" cy="51434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0143" y="0"/>
            <a:ext cx="8843714" cy="7550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55926"/>
            <a:ext cx="3886200" cy="32635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55926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13183" y="4508685"/>
            <a:ext cx="6582228" cy="3231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5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American College of Toxicology  </a:t>
            </a:r>
            <a:r>
              <a:rPr lang="en-US" sz="12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• </a:t>
            </a:r>
            <a:r>
              <a:rPr lang="en-US" sz="14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b="1" i="0" spc="50" baseline="0" dirty="0" smtClean="0">
                <a:solidFill>
                  <a:srgbClr val="346DB6"/>
                </a:solidFill>
                <a:latin typeface="Corbel" charset="0"/>
                <a:ea typeface="Corbel" charset="0"/>
                <a:cs typeface="Corbel" charset="0"/>
              </a:rPr>
              <a:t>38th Annual Meeting  •  November 5−8, 2017 </a:t>
            </a:r>
            <a:endParaRPr lang="en-US" sz="1200" b="1" i="0" spc="50" baseline="0" dirty="0">
              <a:solidFill>
                <a:srgbClr val="346DB6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443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834" y="139869"/>
            <a:ext cx="8774332" cy="92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34" y="1200151"/>
            <a:ext cx="877433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8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556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73" r:id="rId2"/>
    <p:sldLayoutId id="2147493470" r:id="rId3"/>
    <p:sldLayoutId id="2147493474" r:id="rId4"/>
    <p:sldLayoutId id="2147493471" r:id="rId5"/>
    <p:sldLayoutId id="2147493472" r:id="rId6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2800" b="1" i="0" kern="1200">
          <a:solidFill>
            <a:srgbClr val="346DB6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 charset="0"/>
        <a:buChar char="o"/>
        <a:defRPr sz="1650" b="0" i="0" kern="1200">
          <a:solidFill>
            <a:srgbClr val="0C396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C883A"/>
        </a:buClr>
        <a:buFont typeface="Wingdings" charset="2"/>
        <a:buChar char="§"/>
        <a:defRPr sz="1500" b="0" i="0" kern="1200">
          <a:solidFill>
            <a:srgbClr val="0C396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69B198"/>
        </a:buClr>
        <a:buFont typeface="Wingdings" charset="2"/>
        <a:buChar char="§"/>
        <a:defRPr sz="1350" b="0" i="0" kern="1200">
          <a:solidFill>
            <a:srgbClr val="0C396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64021"/>
        </a:buClr>
        <a:buSzPct val="60000"/>
        <a:buFont typeface="Wingdings" charset="2"/>
        <a:buChar char="q"/>
        <a:defRPr sz="1350" b="0" i="0" kern="1200">
          <a:solidFill>
            <a:srgbClr val="0C396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Title Slide </a:t>
            </a:r>
            <a:r>
              <a:rPr lang="en-US" sz="2800" dirty="0"/>
              <a:t>H</a:t>
            </a:r>
            <a:r>
              <a:rPr lang="en-US" sz="2800" dirty="0" smtClean="0"/>
              <a:t>ere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Subhead and/or Speaker </a:t>
            </a:r>
            <a:r>
              <a:rPr lang="en-US" sz="2400" dirty="0" smtClean="0"/>
              <a:t>info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82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Here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and/or Speaker </a:t>
            </a:r>
            <a:r>
              <a:rPr lang="en-US" dirty="0" smtClean="0"/>
              <a:t>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31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Slide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15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50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4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926</TotalTime>
  <Words>34</Words>
  <Application>Microsoft Macintosh PowerPoint</Application>
  <PresentationFormat>On-screen Show (16:9)</PresentationFormat>
  <Paragraphs>16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Title Slide Here</vt:lpstr>
      <vt:lpstr>Title Slide Here</vt:lpstr>
      <vt:lpstr>Slide Title Here</vt:lpstr>
      <vt:lpstr>Slide Title Here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Elisa Turner</cp:lastModifiedBy>
  <cp:revision>69</cp:revision>
  <dcterms:created xsi:type="dcterms:W3CDTF">2016-12-08T20:32:09Z</dcterms:created>
  <dcterms:modified xsi:type="dcterms:W3CDTF">2016-12-08T20:37:00Z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