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961"/>
    <a:srgbClr val="000000"/>
    <a:srgbClr val="141313"/>
    <a:srgbClr val="0B3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7" autoAdjust="0"/>
    <p:restoredTop sz="94674" autoAdjust="0"/>
  </p:normalViewPr>
  <p:slideViewPr>
    <p:cSldViewPr snapToGrid="0" snapToObjects="1">
      <p:cViewPr varScale="1">
        <p:scale>
          <a:sx n="159" d="100"/>
          <a:sy n="159" d="100"/>
        </p:scale>
        <p:origin x="52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 AM Title page-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70328" y="72586"/>
            <a:ext cx="6323204" cy="68670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0328" y="759288"/>
            <a:ext cx="4760165" cy="905815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and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6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780" y="72586"/>
            <a:ext cx="8980649" cy="9411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780" y="1264040"/>
            <a:ext cx="8980648" cy="90581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and speaker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143" y="139869"/>
            <a:ext cx="8843714" cy="8325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4834" y="1200150"/>
            <a:ext cx="8774332" cy="36153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98605" y="4878858"/>
            <a:ext cx="4607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120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ACT 37</a:t>
            </a:r>
            <a:r>
              <a:rPr lang="en-US" sz="1200" baseline="3000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120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 Annual Meeting • Baltimore, Maryland, November 6–9,</a:t>
            </a:r>
            <a:r>
              <a:rPr lang="en-US" sz="1200" baseline="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 2016</a:t>
            </a:r>
            <a:endParaRPr lang="en-US" sz="1200" dirty="0">
              <a:solidFill>
                <a:srgbClr val="0C396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4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4550" y="253095"/>
            <a:ext cx="8351403" cy="8325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403" y="1200150"/>
            <a:ext cx="8285883" cy="36153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98605" y="4878858"/>
            <a:ext cx="4607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120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ACT 37</a:t>
            </a:r>
            <a:r>
              <a:rPr lang="en-US" sz="1200" baseline="3000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120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 Annual Meeting • Baltimore, Maryland, November 6–9,</a:t>
            </a:r>
            <a:r>
              <a:rPr lang="en-US" sz="1200" baseline="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 2016</a:t>
            </a:r>
            <a:endParaRPr lang="en-US" sz="1200" dirty="0">
              <a:solidFill>
                <a:srgbClr val="0C396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8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143" y="139869"/>
            <a:ext cx="8843714" cy="8325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4834" y="1200150"/>
            <a:ext cx="8774332" cy="36153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73004" y="4879991"/>
            <a:ext cx="4607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120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ACT 37</a:t>
            </a:r>
            <a:r>
              <a:rPr lang="en-US" sz="1200" baseline="3000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120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 Annual Meeting • Baltimore, Maryland, November 6–9,</a:t>
            </a:r>
            <a:r>
              <a:rPr lang="en-US" sz="1200" baseline="0" dirty="0" smtClean="0">
                <a:solidFill>
                  <a:srgbClr val="0C3961"/>
                </a:solidFill>
                <a:latin typeface="Times New Roman" charset="0"/>
                <a:ea typeface="Times New Roman" charset="0"/>
                <a:cs typeface="Times New Roman" charset="0"/>
              </a:rPr>
              <a:t> 2016</a:t>
            </a:r>
            <a:endParaRPr lang="en-US" sz="1200" dirty="0">
              <a:solidFill>
                <a:srgbClr val="0C396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3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834" y="139869"/>
            <a:ext cx="8774332" cy="92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34" y="1200151"/>
            <a:ext cx="877433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556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69" r:id="rId2"/>
    <p:sldLayoutId id="2147493470" r:id="rId3"/>
    <p:sldLayoutId id="2147493471" r:id="rId4"/>
    <p:sldLayoutId id="2147493472" r:id="rId5"/>
  </p:sldLayoutIdLst>
  <p:txStyles>
    <p:titleStyle>
      <a:lvl1pPr algn="ctr" defTabSz="342900" rtl="0" eaLnBrk="1" latinLnBrk="0" hangingPunct="1">
        <a:spcBef>
          <a:spcPct val="0"/>
        </a:spcBef>
        <a:buNone/>
        <a:defRPr sz="1950" kern="1200">
          <a:solidFill>
            <a:srgbClr val="0B368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650" kern="1200">
          <a:solidFill>
            <a:srgbClr val="0B368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0C396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Title Slide Here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and/or Speaker </a:t>
            </a:r>
            <a:r>
              <a:rPr lang="en-US" dirty="0" smtClean="0"/>
              <a:t>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Title Slide </a:t>
            </a:r>
            <a:r>
              <a:rPr lang="en-US" sz="2800" dirty="0"/>
              <a:t>H</a:t>
            </a:r>
            <a:r>
              <a:rPr lang="en-US" sz="2800" dirty="0" smtClean="0"/>
              <a:t>ere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Subhead and/or Speaker </a:t>
            </a:r>
            <a:r>
              <a:rPr lang="en-US" sz="2400" dirty="0" smtClean="0"/>
              <a:t>info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82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532</TotalTime>
  <Words>38</Words>
  <Application>Microsoft Macintosh PowerPoint</Application>
  <PresentationFormat>On-screen Show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Times New Roman</vt:lpstr>
      <vt:lpstr>Arial</vt:lpstr>
      <vt:lpstr>Office Theme</vt:lpstr>
      <vt:lpstr>Title Slide Here</vt:lpstr>
      <vt:lpstr>Title Slide Here</vt:lpstr>
      <vt:lpstr>Slide Title Here</vt:lpstr>
      <vt:lpstr>Slide Title Here</vt:lpstr>
      <vt:lpstr>Slide Title Here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 C</cp:lastModifiedBy>
  <cp:revision>56</cp:revision>
  <dcterms:created xsi:type="dcterms:W3CDTF">2010-04-12T23:12:02Z</dcterms:created>
  <dcterms:modified xsi:type="dcterms:W3CDTF">2016-09-12T17:22:59Z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