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34599F"/>
    <a:srgbClr val="183473"/>
    <a:srgbClr val="F1D1BB"/>
    <a:srgbClr val="00C5CD"/>
    <a:srgbClr val="010503"/>
    <a:srgbClr val="D8945D"/>
    <a:srgbClr val="EBEBEB"/>
    <a:srgbClr val="FFA726"/>
    <a:srgbClr val="FAE969"/>
    <a:srgbClr val="B3D7F3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306" autoAdjust="0"/>
    <p:restoredTop sz="94660"/>
  </p:normalViewPr>
  <p:slideViewPr>
    <p:cSldViewPr snapToGrid="0">
      <p:cViewPr>
        <p:scale>
          <a:sx n="66" d="100"/>
          <a:sy n="66" d="100"/>
        </p:scale>
        <p:origin x="-148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CT_Logo-OL-286PC-X.png"/>
          <p:cNvPicPr>
            <a:picLocks noChangeAspect="1"/>
          </p:cNvPicPr>
          <p:nvPr userDrawn="1"/>
        </p:nvPicPr>
        <p:blipFill>
          <a:blip r:embed="rId2" cstate="print">
            <a:alphaModFix amt="10000"/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681902" y="1614414"/>
            <a:ext cx="3780197" cy="4856471"/>
          </a:xfrm>
          <a:prstGeom prst="rect">
            <a:avLst/>
          </a:prstGeom>
        </p:spPr>
      </p:pic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981200"/>
            <a:ext cx="7772400" cy="1362075"/>
          </a:xfrm>
        </p:spPr>
        <p:txBody>
          <a:bodyPr anchor="ctr">
            <a:noAutofit/>
          </a:bodyPr>
          <a:lstStyle>
            <a:lvl1pPr algn="l">
              <a:buNone/>
              <a:defRPr sz="3000" b="1" cap="none" baseline="0">
                <a:ln w="12700">
                  <a:noFill/>
                </a:ln>
                <a:solidFill>
                  <a:srgbClr val="183473"/>
                </a:solidFill>
                <a:effectLst/>
                <a:latin typeface="Helvetica"/>
                <a:cs typeface="Helvetica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3515950"/>
            <a:ext cx="7772400" cy="1509712"/>
          </a:xfrm>
        </p:spPr>
        <p:txBody>
          <a:bodyPr anchor="t">
            <a:normAutofit/>
          </a:bodyPr>
          <a:lstStyle>
            <a:lvl1pPr marL="45720" indent="0">
              <a:buNone/>
              <a:defRPr sz="2200" b="1">
                <a:solidFill>
                  <a:schemeClr val="tx2">
                    <a:lumMod val="50000"/>
                  </a:schemeClr>
                </a:solidFill>
                <a:latin typeface="Helvetica"/>
                <a:cs typeface="Helvetica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subtitle style</a:t>
            </a:r>
          </a:p>
        </p:txBody>
      </p:sp>
      <p:pic>
        <p:nvPicPr>
          <p:cNvPr id="11" name="Picture 10" descr="ACT_AM2015_reg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-3"/>
            <a:ext cx="9144000" cy="13045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55303"/>
            <a:ext cx="4038600" cy="4252874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6059"/>
            <a:ext cx="4038600" cy="4272118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"/>
            <a:ext cx="9144000" cy="1616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Helvetic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477838" y="6432550"/>
            <a:ext cx="8208962" cy="0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199" y="1328910"/>
            <a:ext cx="8229600" cy="78580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51523"/>
            <a:ext cx="8229600" cy="41758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</a:p>
          <a:p>
            <a:pPr lvl="5" eaLnBrk="1" latinLnBrk="0" hangingPunct="1"/>
            <a:r>
              <a:rPr kumimoji="0" lang="en-US" dirty="0" smtClean="0"/>
              <a:t>Sixth Level</a:t>
            </a:r>
          </a:p>
          <a:p>
            <a:pPr lvl="6" eaLnBrk="1" latinLnBrk="0" hangingPunct="1"/>
            <a:r>
              <a:rPr kumimoji="0" lang="en-US" dirty="0" smtClean="0"/>
              <a:t>Seventh Level</a:t>
            </a:r>
          </a:p>
          <a:p>
            <a:pPr lvl="5" eaLnBrk="1" latinLnBrk="0" hangingPunct="1"/>
            <a:endParaRPr kumimoji="0" lang="en-US" dirty="0" smtClean="0"/>
          </a:p>
        </p:txBody>
      </p:sp>
      <p:sp>
        <p:nvSpPr>
          <p:cNvPr id="21" name="Slide Number Placeholder 5"/>
          <p:cNvSpPr txBox="1">
            <a:spLocks/>
          </p:cNvSpPr>
          <p:nvPr/>
        </p:nvSpPr>
        <p:spPr>
          <a:xfrm>
            <a:off x="8005646" y="6442075"/>
            <a:ext cx="820738" cy="303213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 sz="1200" i="1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4599F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Slide </a:t>
            </a:r>
            <a:fld id="{A8CE7D0F-7550-45E2-9E40-C46C3208B196}" type="slidenum"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34599F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34599F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0516" y="6442075"/>
            <a:ext cx="2290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kern="1200" dirty="0" smtClean="0">
                <a:solidFill>
                  <a:srgbClr val="34599F"/>
                </a:solidFill>
                <a:latin typeface="Helvetica"/>
                <a:ea typeface="+mn-ea"/>
                <a:cs typeface="Helvetica"/>
              </a:rPr>
              <a:t>2015 ACT Annual Meeting</a:t>
            </a:r>
          </a:p>
        </p:txBody>
      </p:sp>
      <p:pic>
        <p:nvPicPr>
          <p:cNvPr id="2" name="Picture 1" descr="ACT_AM2015_reg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-3"/>
            <a:ext cx="9144000" cy="1304544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1308577"/>
            <a:ext cx="9144000" cy="1588"/>
          </a:xfrm>
          <a:prstGeom prst="line">
            <a:avLst/>
          </a:prstGeom>
          <a:ln w="34925">
            <a:solidFill>
              <a:schemeClr val="accent5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rtl="0" eaLnBrk="1" latinLnBrk="0" hangingPunct="1">
        <a:spcBef>
          <a:spcPct val="0"/>
        </a:spcBef>
        <a:buNone/>
        <a:defRPr kumimoji="0" sz="2600" b="1" kern="1200">
          <a:solidFill>
            <a:srgbClr val="34599F"/>
          </a:solidFill>
          <a:latin typeface="Helvetica"/>
          <a:ea typeface="+mj-ea"/>
          <a:cs typeface="Helvetica"/>
        </a:defRPr>
      </a:lvl1pPr>
    </p:titleStyle>
    <p:bodyStyle>
      <a:lvl1pPr marL="365760" indent="-256032" algn="l" rtl="0" eaLnBrk="1" latinLnBrk="0" hangingPunct="1">
        <a:spcBef>
          <a:spcPts val="900"/>
        </a:spcBef>
        <a:buClr>
          <a:schemeClr val="tx2"/>
        </a:buClr>
        <a:buSzPct val="125000"/>
        <a:buFont typeface="Georgia"/>
        <a:buChar char="•"/>
        <a:defRPr kumimoji="0" sz="2400" kern="1200">
          <a:solidFill>
            <a:srgbClr val="183473"/>
          </a:solidFill>
          <a:latin typeface="Helvetica"/>
          <a:ea typeface="+mn-ea"/>
          <a:cs typeface="Helvetica"/>
        </a:defRPr>
      </a:lvl1pPr>
      <a:lvl2pPr marL="658368" indent="-246888" algn="l" rtl="0" eaLnBrk="1" latinLnBrk="0" hangingPunct="1">
        <a:spcBef>
          <a:spcPts val="300"/>
        </a:spcBef>
        <a:buClr>
          <a:srgbClr val="183473"/>
        </a:buClr>
        <a:buSzPct val="125000"/>
        <a:buFont typeface="Arial" pitchFamily="34" charset="0"/>
        <a:buChar char="•"/>
        <a:defRPr kumimoji="0" sz="2200" kern="1200">
          <a:solidFill>
            <a:srgbClr val="183473"/>
          </a:solidFill>
          <a:latin typeface="Helvetica"/>
          <a:ea typeface="+mn-ea"/>
          <a:cs typeface="Helvetica"/>
        </a:defRPr>
      </a:lvl2pPr>
      <a:lvl3pPr marL="989838" indent="-285750" algn="l" rtl="0" eaLnBrk="1" latinLnBrk="0" hangingPunct="1">
        <a:spcBef>
          <a:spcPts val="300"/>
        </a:spcBef>
        <a:buClr>
          <a:srgbClr val="FAE969"/>
        </a:buClr>
        <a:buSzPct val="125000"/>
        <a:buFont typeface="Arial"/>
        <a:buChar char="•"/>
        <a:defRPr kumimoji="0" sz="2000" kern="1200">
          <a:solidFill>
            <a:srgbClr val="183473"/>
          </a:solidFill>
          <a:latin typeface="Helvetica"/>
          <a:ea typeface="+mn-ea"/>
          <a:cs typeface="Helvetica"/>
        </a:defRPr>
      </a:lvl3pPr>
      <a:lvl4pPr marL="1179576" indent="-201168" algn="l" rtl="0" eaLnBrk="1" latinLnBrk="0" hangingPunct="1">
        <a:spcBef>
          <a:spcPts val="300"/>
        </a:spcBef>
        <a:buClr>
          <a:srgbClr val="800000"/>
        </a:buClr>
        <a:buFont typeface="Wingdings 2" charset="2"/>
        <a:buChar char=""/>
        <a:defRPr kumimoji="0" sz="1800" kern="1200">
          <a:solidFill>
            <a:srgbClr val="183473"/>
          </a:solidFill>
          <a:latin typeface="Helvetica"/>
          <a:ea typeface="+mn-ea"/>
          <a:cs typeface="Helvetica"/>
        </a:defRPr>
      </a:lvl4pPr>
      <a:lvl5pPr marL="1389888" indent="-182880" algn="l" rtl="0" eaLnBrk="1" latinLnBrk="0" hangingPunct="1">
        <a:spcBef>
          <a:spcPts val="300"/>
        </a:spcBef>
        <a:buClr>
          <a:schemeClr val="tx2"/>
        </a:buClr>
        <a:buFont typeface="Georgia"/>
        <a:buChar char="▫"/>
        <a:defRPr kumimoji="0" sz="1600" kern="1200" baseline="0">
          <a:solidFill>
            <a:srgbClr val="183473"/>
          </a:solidFill>
          <a:latin typeface="Helvetica"/>
          <a:ea typeface="+mn-ea"/>
          <a:cs typeface="Helvetica"/>
        </a:defRPr>
      </a:lvl5pPr>
      <a:lvl6pPr marL="1609344" indent="-182880" algn="l" rtl="0" eaLnBrk="1" latinLnBrk="0" hangingPunct="1">
        <a:spcBef>
          <a:spcPts val="300"/>
        </a:spcBef>
        <a:buClr>
          <a:srgbClr val="B3D7F3"/>
        </a:buClr>
        <a:buFont typeface="Georgia"/>
        <a:buChar char="▫"/>
        <a:defRPr kumimoji="0" sz="1400" kern="1200">
          <a:solidFill>
            <a:srgbClr val="183473"/>
          </a:solidFill>
          <a:latin typeface="Helvetica"/>
          <a:ea typeface="+mn-ea"/>
          <a:cs typeface="Helvetica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200" kern="1200">
          <a:solidFill>
            <a:srgbClr val="183473"/>
          </a:solidFill>
          <a:latin typeface="Helvetica"/>
          <a:ea typeface="+mn-ea"/>
          <a:cs typeface="Helvetica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T Template White Background Origin Theme">
  <a:themeElements>
    <a:clrScheme name="Custom 6">
      <a:dk1>
        <a:srgbClr val="193577"/>
      </a:dk1>
      <a:lt1>
        <a:sysClr val="window" lastClr="FFFFFF"/>
      </a:lt1>
      <a:dk2>
        <a:srgbClr val="9C561B"/>
      </a:dk2>
      <a:lt2>
        <a:srgbClr val="34569F"/>
      </a:lt2>
      <a:accent1>
        <a:srgbClr val="EBC8AA"/>
      </a:accent1>
      <a:accent2>
        <a:srgbClr val="F1D670"/>
      </a:accent2>
      <a:accent3>
        <a:srgbClr val="59331C"/>
      </a:accent3>
      <a:accent4>
        <a:srgbClr val="809AAD"/>
      </a:accent4>
      <a:accent5>
        <a:srgbClr val="42090F"/>
      </a:accent5>
      <a:accent6>
        <a:srgbClr val="000000"/>
      </a:accent6>
      <a:hlink>
        <a:srgbClr val="405F9B"/>
      </a:hlink>
      <a:folHlink>
        <a:srgbClr val="6E051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3176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ACT Template White Background Origin Theme</vt:lpstr>
      <vt:lpstr>Slide 1</vt:lpstr>
      <vt:lpstr>Slide 2</vt:lpstr>
      <vt:lpstr>Slide 3</vt:lpstr>
      <vt:lpstr>Slide 4</vt:lpstr>
      <vt:lpstr>Slide 5</vt:lpstr>
    </vt:vector>
  </TitlesOfParts>
  <Company>Novartis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lyonsru4</dc:creator>
  <cp:lastModifiedBy>Elisa Turner</cp:lastModifiedBy>
  <cp:revision>25</cp:revision>
  <dcterms:created xsi:type="dcterms:W3CDTF">2015-03-03T16:49:17Z</dcterms:created>
  <dcterms:modified xsi:type="dcterms:W3CDTF">2015-03-03T21:57:28Z</dcterms:modified>
</cp:coreProperties>
</file>