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F1D1BB"/>
    <a:srgbClr val="00C5CD"/>
    <a:srgbClr val="010503"/>
    <a:srgbClr val="D8945D"/>
    <a:srgbClr val="EBEBEB"/>
    <a:srgbClr val="FFA726"/>
    <a:srgbClr val="FAE969"/>
    <a:srgbClr val="B3D7F3"/>
    <a:srgbClr val="ED9A24"/>
    <a:srgbClr val="212B76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>
    <p:restoredLeft sz="15306" autoAdjust="0"/>
    <p:restoredTop sz="94660"/>
  </p:normalViewPr>
  <p:slideViewPr>
    <p:cSldViewPr snapToGrid="0">
      <p:cViewPr>
        <p:scale>
          <a:sx n="66" d="100"/>
          <a:sy n="66" d="100"/>
        </p:scale>
        <p:origin x="-148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CT_Logo-OL-286PC-X.png"/>
          <p:cNvPicPr>
            <a:picLocks noChangeAspect="1"/>
          </p:cNvPicPr>
          <p:nvPr userDrawn="1"/>
        </p:nvPicPr>
        <p:blipFill>
          <a:blip r:embed="rId2" cstate="print">
            <a:alphaModFix amt="10000"/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335514" y="555756"/>
            <a:ext cx="4472971" cy="5746487"/>
          </a:xfrm>
          <a:prstGeom prst="rect">
            <a:avLst/>
          </a:prstGeom>
        </p:spPr>
      </p:pic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ctr">
            <a:noAutofit/>
          </a:bodyPr>
          <a:lstStyle>
            <a:lvl1pPr algn="l">
              <a:buNone/>
              <a:defRPr sz="3600" b="1" cap="none" baseline="0">
                <a:ln w="12700">
                  <a:noFill/>
                </a:ln>
                <a:solidFill>
                  <a:schemeClr val="accent6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1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3515950"/>
            <a:ext cx="7772400" cy="1509712"/>
          </a:xfrm>
        </p:spPr>
        <p:txBody>
          <a:bodyPr anchor="t">
            <a:normAutofit/>
          </a:bodyPr>
          <a:lstStyle>
            <a:lvl1pPr marL="45720" indent="0">
              <a:buNone/>
              <a:defRPr sz="2400" b="1">
                <a:solidFill>
                  <a:schemeClr val="accent3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subtitle style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6230680"/>
            <a:ext cx="9144000" cy="627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77838" y="6432550"/>
            <a:ext cx="8208962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-1" y="184797"/>
            <a:ext cx="9144001" cy="91441"/>
          </a:xfrm>
          <a:prstGeom prst="rect">
            <a:avLst/>
          </a:prstGeom>
          <a:solidFill>
            <a:srgbClr val="D8945D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solidFill>
                <a:srgbClr val="D8945D">
                  <a:alpha val="50196"/>
                </a:srgbClr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-1" y="88186"/>
            <a:ext cx="9144001" cy="91441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-1" y="0"/>
            <a:ext cx="9144001" cy="91441"/>
          </a:xfrm>
          <a:prstGeom prst="rect">
            <a:avLst/>
          </a:prstGeom>
          <a:solidFill>
            <a:schemeClr val="accent6">
              <a:lumMod val="95000"/>
              <a:lumOff val="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-1" y="260419"/>
            <a:ext cx="9144001" cy="91441"/>
          </a:xfrm>
          <a:prstGeom prst="rect">
            <a:avLst/>
          </a:prstGeom>
          <a:solidFill>
            <a:srgbClr val="F1D1BB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itle &amp;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8558"/>
            <a:ext cx="4038600" cy="5286829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8558"/>
            <a:ext cx="4038600" cy="5286829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-1"/>
            <a:ext cx="9144000" cy="16164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477838" y="6432550"/>
            <a:ext cx="8208962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89746"/>
            <a:ext cx="8229600" cy="78580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8448"/>
            <a:ext cx="8229600" cy="524192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</p:txBody>
      </p:sp>
      <p:sp>
        <p:nvSpPr>
          <p:cNvPr id="21" name="Slide Number Placeholder 5"/>
          <p:cNvSpPr txBox="1">
            <a:spLocks/>
          </p:cNvSpPr>
          <p:nvPr/>
        </p:nvSpPr>
        <p:spPr>
          <a:xfrm>
            <a:off x="8005646" y="6442075"/>
            <a:ext cx="820738" cy="303213"/>
          </a:xfrm>
          <a:prstGeom prst="rect">
            <a:avLst/>
          </a:prstGeom>
          <a:solidFill>
            <a:srgbClr val="FFFFFF"/>
          </a:solidFill>
        </p:spPr>
        <p:txBody>
          <a:bodyPr/>
          <a:lstStyle>
            <a:lvl1pPr>
              <a:defRPr sz="1200" i="1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Slide </a:t>
            </a:r>
            <a:fld id="{A8CE7D0F-7550-45E2-9E40-C46C3208B196}" type="slidenum">
              <a:rPr kumimoji="0" lang="en-US" sz="1200" b="0" i="1" u="none" strike="noStrike" kern="1200" cap="none" spc="0" normalizeH="0" baseline="0" noProof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0516" y="6442075"/>
            <a:ext cx="22904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kern="1200" dirty="0" smtClean="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rPr>
              <a:t>2014 ACT Annual Meeting</a:t>
            </a:r>
          </a:p>
        </p:txBody>
      </p:sp>
      <p:sp>
        <p:nvSpPr>
          <p:cNvPr id="41" name="Rectangle 40"/>
          <p:cNvSpPr/>
          <p:nvPr/>
        </p:nvSpPr>
        <p:spPr>
          <a:xfrm>
            <a:off x="-32" y="1108695"/>
            <a:ext cx="9144001" cy="91441"/>
          </a:xfrm>
          <a:prstGeom prst="rect">
            <a:avLst/>
          </a:prstGeom>
          <a:solidFill>
            <a:srgbClr val="2AB9C4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 userDrawn="1"/>
        </p:nvSpPr>
        <p:spPr>
          <a:xfrm>
            <a:off x="-1" y="173612"/>
            <a:ext cx="9144001" cy="91441"/>
          </a:xfrm>
          <a:prstGeom prst="rect">
            <a:avLst/>
          </a:prstGeom>
          <a:solidFill>
            <a:srgbClr val="D8945D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>
              <a:spcAft>
                <a:spcPts val="1200"/>
              </a:spcAft>
            </a:pPr>
            <a:endParaRPr kumimoji="0" lang="en-US" dirty="0">
              <a:solidFill>
                <a:srgbClr val="D8945D">
                  <a:alpha val="50196"/>
                </a:srgbClr>
              </a:solidFill>
            </a:endParaRPr>
          </a:p>
        </p:txBody>
      </p:sp>
      <p:sp>
        <p:nvSpPr>
          <p:cNvPr id="43" name="Rectangle 42"/>
          <p:cNvSpPr/>
          <p:nvPr userDrawn="1"/>
        </p:nvSpPr>
        <p:spPr>
          <a:xfrm>
            <a:off x="-1" y="86806"/>
            <a:ext cx="9144001" cy="91441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>
              <a:spcAft>
                <a:spcPts val="1200"/>
              </a:spcAft>
            </a:pPr>
            <a:endParaRPr kumimoji="0" lang="en-US"/>
          </a:p>
        </p:txBody>
      </p:sp>
      <p:sp>
        <p:nvSpPr>
          <p:cNvPr id="44" name="Rectangle 43"/>
          <p:cNvSpPr/>
          <p:nvPr userDrawn="1"/>
        </p:nvSpPr>
        <p:spPr>
          <a:xfrm>
            <a:off x="-1" y="0"/>
            <a:ext cx="9144001" cy="91441"/>
          </a:xfrm>
          <a:prstGeom prst="rect">
            <a:avLst/>
          </a:prstGeom>
          <a:solidFill>
            <a:schemeClr val="accent6">
              <a:lumMod val="95000"/>
              <a:lumOff val="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>
              <a:spcAft>
                <a:spcPts val="1200"/>
              </a:spcAft>
            </a:pPr>
            <a:endParaRPr kumimoji="0"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-1" y="260419"/>
            <a:ext cx="9144001" cy="91441"/>
          </a:xfrm>
          <a:prstGeom prst="rect">
            <a:avLst/>
          </a:prstGeom>
          <a:solidFill>
            <a:srgbClr val="F1D1BB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>
              <a:spcAft>
                <a:spcPts val="1200"/>
              </a:spcAft>
            </a:pP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</p:sldLayoutIdLst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accent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65760" indent="-256032" algn="l" rtl="0" eaLnBrk="1" latinLnBrk="0" hangingPunct="1">
        <a:spcBef>
          <a:spcPts val="900"/>
        </a:spcBef>
        <a:buClr>
          <a:schemeClr val="tx2"/>
        </a:buClr>
        <a:buSzPct val="125000"/>
        <a:buFont typeface="Georgia"/>
        <a:buChar char="•"/>
        <a:defRPr kumimoji="0" sz="24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1pPr>
      <a:lvl2pPr marL="658368" indent="-246888" algn="l" rtl="0" eaLnBrk="1" latinLnBrk="0" hangingPunct="1">
        <a:spcBef>
          <a:spcPts val="300"/>
        </a:spcBef>
        <a:buClr>
          <a:schemeClr val="bg2"/>
        </a:buClr>
        <a:buSzPct val="125000"/>
        <a:buFont typeface="Arial" pitchFamily="34" charset="0"/>
        <a:buChar char="•"/>
        <a:defRPr kumimoji="0" sz="2000" kern="1200">
          <a:solidFill>
            <a:schemeClr val="accent3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923544" indent="-219456" algn="l" rtl="0" eaLnBrk="1" latinLnBrk="0" hangingPunct="1">
        <a:spcBef>
          <a:spcPts val="300"/>
        </a:spcBef>
        <a:buClr>
          <a:schemeClr val="accent2"/>
        </a:buClr>
        <a:buSzPct val="125000"/>
        <a:buFont typeface="Wingdings 2"/>
        <a:buChar char=""/>
        <a:defRPr kumimoji="0" sz="1800" kern="1200">
          <a:solidFill>
            <a:schemeClr val="tx1">
              <a:lumMod val="60000"/>
              <a:lumOff val="40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Arial" pitchFamily="34" charset="0"/>
          <a:ea typeface="+mn-ea"/>
          <a:cs typeface="Arial" pitchFamily="34" charset="0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T Template White Background Origin Theme">
  <a:themeElements>
    <a:clrScheme name="AM 2014 Theme">
      <a:dk1>
        <a:srgbClr val="000000"/>
      </a:dk1>
      <a:lt1>
        <a:sysClr val="window" lastClr="FFFFFF"/>
      </a:lt1>
      <a:dk2>
        <a:srgbClr val="C47F3F"/>
      </a:dk2>
      <a:lt2>
        <a:srgbClr val="2AB9C4"/>
      </a:lt2>
      <a:accent1>
        <a:srgbClr val="EBC8AA"/>
      </a:accent1>
      <a:accent2>
        <a:srgbClr val="4CE14B"/>
      </a:accent2>
      <a:accent3>
        <a:srgbClr val="42AACF"/>
      </a:accent3>
      <a:accent4>
        <a:srgbClr val="809AAD"/>
      </a:accent4>
      <a:accent5>
        <a:srgbClr val="43ACD2"/>
      </a:accent5>
      <a:accent6>
        <a:srgbClr val="000000"/>
      </a:accent6>
      <a:hlink>
        <a:srgbClr val="2AB9C4"/>
      </a:hlink>
      <a:folHlink>
        <a:srgbClr val="3668FF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2845</TotalTime>
  <Words>0</Words>
  <Application>Microsoft Macintosh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ACT Template White Background Origin Theme</vt:lpstr>
      <vt:lpstr>Slide 1</vt:lpstr>
      <vt:lpstr>Slide 2</vt:lpstr>
      <vt:lpstr>Slide 3</vt:lpstr>
      <vt:lpstr>Slide 4</vt:lpstr>
      <vt:lpstr>Slide 5</vt:lpstr>
    </vt:vector>
  </TitlesOfParts>
  <Company>Novartis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lyonsru4</dc:creator>
  <cp:lastModifiedBy>Elisa Turner</cp:lastModifiedBy>
  <cp:revision>21</cp:revision>
  <dcterms:created xsi:type="dcterms:W3CDTF">2014-01-22T17:50:09Z</dcterms:created>
  <dcterms:modified xsi:type="dcterms:W3CDTF">2014-01-24T13:22:42Z</dcterms:modified>
</cp:coreProperties>
</file>